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 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i="1" dirty="0"/>
              <a:t>Hope k8s team keep it this way</a:t>
            </a:r>
          </a:p>
          <a:p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9F7D6-73D9-7C4D-9C15-FE28648A3F7B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01377" y="134037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1049" y="6077050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5" y="4570749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5" y="389424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delivery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7965" y="524725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444</Words>
  <Application>Microsoft Macintosh PowerPoint</Application>
  <PresentationFormat>Widescreen</PresentationFormat>
  <Paragraphs>116</Paragraphs>
  <Slides>24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way smarter (12factorapps, migrations, coordination, metrics)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115</cp:revision>
  <dcterms:created xsi:type="dcterms:W3CDTF">2018-11-19T05:37:29Z</dcterms:created>
  <dcterms:modified xsi:type="dcterms:W3CDTF">2018-11-19T11:19:59Z</dcterms:modified>
</cp:coreProperties>
</file>